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95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8" r:id="rId22"/>
    <p:sldId id="279" r:id="rId23"/>
    <p:sldId id="280" r:id="rId24"/>
    <p:sldId id="281" r:id="rId25"/>
    <p:sldId id="296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62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280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353B-3A92-DB4E-B0B8-2AEE3DD7699C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A55-37F3-E040-93A8-842C8B236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353B-3A92-DB4E-B0B8-2AEE3DD7699C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A55-37F3-E040-93A8-842C8B236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353B-3A92-DB4E-B0B8-2AEE3DD7699C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A55-37F3-E040-93A8-842C8B236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353B-3A92-DB4E-B0B8-2AEE3DD7699C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A55-37F3-E040-93A8-842C8B236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353B-3A92-DB4E-B0B8-2AEE3DD7699C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A55-37F3-E040-93A8-842C8B236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353B-3A92-DB4E-B0B8-2AEE3DD7699C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A55-37F3-E040-93A8-842C8B236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353B-3A92-DB4E-B0B8-2AEE3DD7699C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A55-37F3-E040-93A8-842C8B236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353B-3A92-DB4E-B0B8-2AEE3DD7699C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A55-37F3-E040-93A8-842C8B236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353B-3A92-DB4E-B0B8-2AEE3DD7699C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A55-37F3-E040-93A8-842C8B236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353B-3A92-DB4E-B0B8-2AEE3DD7699C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A55-37F3-E040-93A8-842C8B236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353B-3A92-DB4E-B0B8-2AEE3DD7699C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9A55-37F3-E040-93A8-842C8B236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E353B-3A92-DB4E-B0B8-2AEE3DD7699C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09A55-37F3-E040-93A8-842C8B236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Binary!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0010100100110010010101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decimal (base 10), we have digits 0-9. In binary, we only have digits 0 and 1.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687054" y="3689684"/>
            <a:ext cx="36094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 smtClean="0"/>
              <a:t>			111</a:t>
            </a:r>
            <a:endParaRPr lang="en-US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decimal (base 10), we have digits 0-9. In binary, we only have digits 0 and 1.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687054" y="3689684"/>
            <a:ext cx="36094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 smtClean="0"/>
              <a:t>		1000</a:t>
            </a:r>
            <a:endParaRPr lang="en-US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42559" y="2005992"/>
            <a:ext cx="3609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spc="600" dirty="0" smtClean="0"/>
              <a:t>1011</a:t>
            </a:r>
            <a:endParaRPr lang="en-US" sz="9200" spc="600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5340259" y="3810883"/>
            <a:ext cx="593575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0" y="4267200"/>
            <a:ext cx="7127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1’s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42559" y="2005992"/>
            <a:ext cx="3609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spc="600" dirty="0" smtClean="0"/>
              <a:t>1011</a:t>
            </a:r>
            <a:endParaRPr lang="en-US" sz="9200" spc="600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4656211" y="3810883"/>
            <a:ext cx="593575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96635" y="4267200"/>
            <a:ext cx="7127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2’s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42559" y="2005992"/>
            <a:ext cx="3609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spc="600" dirty="0" smtClean="0"/>
              <a:t>1011</a:t>
            </a:r>
            <a:endParaRPr lang="en-US" sz="9200" spc="600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3998123" y="3810883"/>
            <a:ext cx="593575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38544" y="4267200"/>
            <a:ext cx="7127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4’s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42559" y="2005992"/>
            <a:ext cx="3609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spc="600" dirty="0" smtClean="0"/>
              <a:t>1011</a:t>
            </a:r>
            <a:endParaRPr lang="en-US" sz="9200" spc="600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3316941" y="3810882"/>
            <a:ext cx="593575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25814" y="4267200"/>
            <a:ext cx="7127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8’s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3810000"/>
            <a:ext cx="3609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spc="600" dirty="0" smtClean="0"/>
              <a:t>1011</a:t>
            </a:r>
            <a:endParaRPr lang="en-US" sz="9200" spc="600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5414171" y="5472542"/>
            <a:ext cx="440019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77823" y="5692553"/>
            <a:ext cx="7127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2</a:t>
            </a:r>
            <a:r>
              <a:rPr lang="en-US" sz="3400" baseline="30000" dirty="0" smtClean="0"/>
              <a:t>0</a:t>
            </a:r>
            <a:endParaRPr lang="en-US" sz="3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819400" y="1143000"/>
            <a:ext cx="3609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spc="600" dirty="0" smtClean="0"/>
              <a:t>4853</a:t>
            </a:r>
            <a:endParaRPr lang="en-US" sz="9200" spc="600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5414177" y="2760043"/>
            <a:ext cx="440019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77810" y="2980054"/>
            <a:ext cx="8528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10</a:t>
            </a:r>
            <a:r>
              <a:rPr lang="en-US" sz="3400" baseline="30000" dirty="0" smtClean="0"/>
              <a:t>0</a:t>
            </a: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3810000"/>
            <a:ext cx="3609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spc="600" dirty="0" smtClean="0"/>
              <a:t>1011</a:t>
            </a:r>
            <a:endParaRPr lang="en-US" sz="9200" spc="600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4686810" y="5472542"/>
            <a:ext cx="440019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20506" y="5692553"/>
            <a:ext cx="7127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2</a:t>
            </a:r>
            <a:r>
              <a:rPr lang="en-US" sz="3400" baseline="30000" dirty="0" smtClean="0"/>
              <a:t>1</a:t>
            </a:r>
            <a:endParaRPr lang="en-US" sz="3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819400" y="1143000"/>
            <a:ext cx="3609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spc="600" dirty="0" smtClean="0"/>
              <a:t>4853</a:t>
            </a:r>
            <a:endParaRPr lang="en-US" sz="9200" spc="600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4686813" y="2760042"/>
            <a:ext cx="440019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80411" y="2980053"/>
            <a:ext cx="8528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10</a:t>
            </a:r>
            <a:r>
              <a:rPr lang="en-US" sz="3400" baseline="30000" dirty="0" smtClean="0"/>
              <a:t>1</a:t>
            </a: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3810000"/>
            <a:ext cx="3609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spc="600" dirty="0" smtClean="0"/>
              <a:t>1011</a:t>
            </a:r>
            <a:endParaRPr lang="en-US" sz="9200" spc="600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4017174" y="5472542"/>
            <a:ext cx="440019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80823" y="5692553"/>
            <a:ext cx="7127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2</a:t>
            </a:r>
            <a:r>
              <a:rPr lang="en-US" sz="3400" baseline="30000" dirty="0" smtClean="0"/>
              <a:t>2</a:t>
            </a:r>
            <a:endParaRPr lang="en-US" sz="3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819400" y="1143000"/>
            <a:ext cx="3609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spc="600" dirty="0" smtClean="0"/>
              <a:t>4853</a:t>
            </a:r>
            <a:endParaRPr lang="en-US" sz="9200" spc="600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4017177" y="2760042"/>
            <a:ext cx="440019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775" y="2980054"/>
            <a:ext cx="8528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10</a:t>
            </a:r>
            <a:r>
              <a:rPr lang="en-US" sz="3400" baseline="30000" dirty="0" smtClean="0"/>
              <a:t>2</a:t>
            </a: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3810000"/>
            <a:ext cx="3609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spc="600" dirty="0" smtClean="0"/>
              <a:t>1011</a:t>
            </a:r>
            <a:endParaRPr lang="en-US" sz="9200" spc="600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3382180" y="5538113"/>
            <a:ext cx="440019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45826" y="5692553"/>
            <a:ext cx="7127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2</a:t>
            </a:r>
            <a:r>
              <a:rPr lang="en-US" sz="3400" baseline="30000" dirty="0" smtClean="0"/>
              <a:t>3</a:t>
            </a:r>
            <a:endParaRPr lang="en-US" sz="3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819400" y="1143000"/>
            <a:ext cx="3609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spc="600" dirty="0" smtClean="0"/>
              <a:t>4853</a:t>
            </a:r>
            <a:endParaRPr lang="en-US" sz="9200" spc="600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3382177" y="2760043"/>
            <a:ext cx="440019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75771" y="2980054"/>
            <a:ext cx="8528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10</a:t>
            </a:r>
            <a:r>
              <a:rPr lang="en-US" sz="3400" baseline="30000" dirty="0" smtClean="0"/>
              <a:t>3</a:t>
            </a: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computers use binary?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Easy to detect the state of a switch – they’re either on or off!</a:t>
            </a:r>
          </a:p>
          <a:p>
            <a:endParaRPr lang="en-US" sz="4000" dirty="0" smtClean="0"/>
          </a:p>
          <a:p>
            <a:r>
              <a:rPr lang="en-US" sz="4000" dirty="0" smtClean="0"/>
              <a:t>Using another base makes computers more prone to error.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Translating Binary to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1600200"/>
            <a:ext cx="3609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spc="600" dirty="0" smtClean="0"/>
              <a:t>1011</a:t>
            </a:r>
            <a:endParaRPr lang="en-US" sz="9200" spc="600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5379534" y="3328313"/>
            <a:ext cx="440019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0" y="3810000"/>
            <a:ext cx="887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 </a:t>
            </a:r>
            <a:r>
              <a:rPr lang="en-US" sz="4000" dirty="0" smtClean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Translating Binary to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1600200"/>
            <a:ext cx="3609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spc="600" dirty="0" smtClean="0"/>
              <a:t>1011</a:t>
            </a:r>
            <a:endParaRPr lang="en-US" sz="9200" spc="600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4675262" y="3328312"/>
            <a:ext cx="440019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0" y="3810000"/>
            <a:ext cx="887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 </a:t>
            </a:r>
            <a:r>
              <a:rPr lang="en-US" sz="4000" dirty="0" smtClean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07582" y="3810000"/>
            <a:ext cx="81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 +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Translating Binary to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1600200"/>
            <a:ext cx="3609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spc="600" dirty="0" smtClean="0"/>
              <a:t>1011</a:t>
            </a:r>
            <a:endParaRPr lang="en-US" sz="9200" spc="600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4017171" y="3328312"/>
            <a:ext cx="440019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0" y="3810000"/>
            <a:ext cx="887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 </a:t>
            </a:r>
            <a:r>
              <a:rPr lang="en-US" sz="4000" dirty="0" smtClean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07582" y="3810000"/>
            <a:ext cx="81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 +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043883" y="3810000"/>
            <a:ext cx="81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0 +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Translating Binary to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1600200"/>
            <a:ext cx="3609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spc="600" dirty="0" smtClean="0"/>
              <a:t>1011</a:t>
            </a:r>
            <a:endParaRPr lang="en-US" sz="9200" spc="600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3370625" y="3328313"/>
            <a:ext cx="440019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0" y="3810000"/>
            <a:ext cx="887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 </a:t>
            </a:r>
            <a:r>
              <a:rPr lang="en-US" sz="4000" dirty="0" smtClean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07582" y="3810000"/>
            <a:ext cx="81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 +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043883" y="3810000"/>
            <a:ext cx="81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0 +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3276600" y="3810000"/>
            <a:ext cx="81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8 +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Translating Binary to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344090" y="1600200"/>
            <a:ext cx="456009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spc="600" dirty="0" smtClean="0"/>
              <a:t>101100</a:t>
            </a:r>
            <a:endParaRPr lang="en-US" sz="9200" spc="600" dirty="0"/>
          </a:p>
        </p:txBody>
      </p:sp>
      <p:sp>
        <p:nvSpPr>
          <p:cNvPr id="16" name="TextBox 15"/>
          <p:cNvSpPr txBox="1"/>
          <p:nvPr/>
        </p:nvSpPr>
        <p:spPr>
          <a:xfrm>
            <a:off x="3001817" y="4029301"/>
            <a:ext cx="3140365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00" dirty="0" smtClean="0"/>
              <a:t>Answer: 44</a:t>
            </a:r>
            <a:endParaRPr lang="en-US" sz="4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Translating Binary to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582090" y="1600200"/>
            <a:ext cx="608409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spc="600" dirty="0" smtClean="0"/>
              <a:t>10001110</a:t>
            </a:r>
            <a:endParaRPr lang="en-US" sz="9200" spc="600" dirty="0"/>
          </a:p>
        </p:txBody>
      </p:sp>
      <p:sp>
        <p:nvSpPr>
          <p:cNvPr id="16" name="TextBox 15"/>
          <p:cNvSpPr txBox="1"/>
          <p:nvPr/>
        </p:nvSpPr>
        <p:spPr>
          <a:xfrm>
            <a:off x="2563090" y="4029301"/>
            <a:ext cx="401782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00" dirty="0" smtClean="0"/>
              <a:t>Answer: 142</a:t>
            </a:r>
            <a:endParaRPr lang="en-US" sz="4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Zorah’s</a:t>
            </a:r>
            <a:r>
              <a:rPr lang="en-US" dirty="0" smtClean="0"/>
              <a:t> favorite things about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Adding is the easiest. EVER.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4800" dirty="0" smtClean="0"/>
              <a:t>							</a:t>
            </a:r>
            <a:r>
              <a:rPr lang="en-US" sz="4800" spc="600" dirty="0" smtClean="0"/>
              <a:t> 100101</a:t>
            </a:r>
          </a:p>
          <a:p>
            <a:pPr>
              <a:buNone/>
            </a:pPr>
            <a:r>
              <a:rPr lang="en-US" sz="4800" spc="600" dirty="0" smtClean="0"/>
              <a:t>							 110110</a:t>
            </a:r>
            <a:endParaRPr lang="en-US" sz="4800" spc="6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4724400"/>
            <a:ext cx="3140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pc="600" dirty="0" smtClean="0"/>
              <a:t>				  1</a:t>
            </a:r>
            <a:endParaRPr lang="en-US" sz="4800" spc="600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5372101" y="4610100"/>
            <a:ext cx="381001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Zorah’s</a:t>
            </a:r>
            <a:r>
              <a:rPr lang="en-US" dirty="0" smtClean="0"/>
              <a:t> favorite things about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Adding is the easiest. EVER.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4800" dirty="0" smtClean="0"/>
              <a:t>							</a:t>
            </a:r>
            <a:r>
              <a:rPr lang="en-US" sz="4800" spc="600" dirty="0" smtClean="0"/>
              <a:t> 100101</a:t>
            </a:r>
          </a:p>
          <a:p>
            <a:pPr>
              <a:buNone/>
            </a:pPr>
            <a:r>
              <a:rPr lang="en-US" sz="4800" spc="600" dirty="0" smtClean="0"/>
              <a:t>							 110110</a:t>
            </a:r>
            <a:endParaRPr lang="en-US" sz="4800" spc="600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4724400"/>
            <a:ext cx="3140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pc="600" dirty="0" smtClean="0"/>
              <a:t>				 11</a:t>
            </a:r>
            <a:endParaRPr lang="en-US" sz="4800" spc="600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4993407" y="4610099"/>
            <a:ext cx="381001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Zorah’s</a:t>
            </a:r>
            <a:r>
              <a:rPr lang="en-US" dirty="0" smtClean="0"/>
              <a:t> favorite things about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Adding is the easiest. EVER.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4800" dirty="0" smtClean="0"/>
              <a:t>							</a:t>
            </a:r>
            <a:r>
              <a:rPr lang="en-US" sz="4800" spc="600" dirty="0" smtClean="0"/>
              <a:t> 100101</a:t>
            </a:r>
          </a:p>
          <a:p>
            <a:pPr>
              <a:buNone/>
            </a:pPr>
            <a:r>
              <a:rPr lang="en-US" sz="4800" spc="600" dirty="0" smtClean="0"/>
              <a:t>							 110110</a:t>
            </a:r>
            <a:endParaRPr lang="en-US" sz="4800" spc="600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4724400"/>
            <a:ext cx="3140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pc="600" dirty="0" smtClean="0"/>
              <a:t>			011</a:t>
            </a:r>
            <a:endParaRPr lang="en-US" sz="4800" spc="600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4600865" y="4610099"/>
            <a:ext cx="381001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Zorah’s</a:t>
            </a:r>
            <a:r>
              <a:rPr lang="en-US" dirty="0" smtClean="0"/>
              <a:t> favorite things about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Adding is the easiest. EVER.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4800" dirty="0" smtClean="0"/>
              <a:t>							</a:t>
            </a:r>
            <a:r>
              <a:rPr lang="en-US" sz="4800" spc="600" dirty="0" smtClean="0"/>
              <a:t> 100101</a:t>
            </a:r>
          </a:p>
          <a:p>
            <a:pPr>
              <a:buNone/>
            </a:pPr>
            <a:r>
              <a:rPr lang="en-US" sz="4800" spc="600" dirty="0" smtClean="0"/>
              <a:t>							 110110</a:t>
            </a:r>
            <a:endParaRPr lang="en-US" sz="4800" spc="600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4724400"/>
            <a:ext cx="3140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pc="600" dirty="0" smtClean="0"/>
              <a:t>			1011</a:t>
            </a:r>
            <a:endParaRPr lang="en-US" sz="4800" spc="600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4196771" y="4610100"/>
            <a:ext cx="381001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decimal (base 10), we have digits 0-9. In binary, we only have digits 0 and 1.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687054" y="3689684"/>
            <a:ext cx="36094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 smtClean="0"/>
              <a:t>					</a:t>
            </a:r>
            <a:r>
              <a:rPr lang="en-US" sz="7400" spc="300" dirty="0" smtClean="0"/>
              <a:t>0</a:t>
            </a:r>
            <a:endParaRPr lang="en-US" sz="7400" spc="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Zorah’s</a:t>
            </a:r>
            <a:r>
              <a:rPr lang="en-US" dirty="0" smtClean="0"/>
              <a:t> favorite things about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Adding is the easiest. EVER.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4800" dirty="0" smtClean="0"/>
              <a:t>							</a:t>
            </a:r>
            <a:r>
              <a:rPr lang="en-US" sz="4800" spc="600" dirty="0" smtClean="0"/>
              <a:t> 100101</a:t>
            </a:r>
          </a:p>
          <a:p>
            <a:pPr>
              <a:buNone/>
            </a:pPr>
            <a:r>
              <a:rPr lang="en-US" sz="4800" spc="600" dirty="0" smtClean="0"/>
              <a:t>							 110110</a:t>
            </a:r>
            <a:endParaRPr lang="en-US" sz="4800" spc="600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4724400"/>
            <a:ext cx="3140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pc="600" dirty="0" smtClean="0"/>
              <a:t>		11011</a:t>
            </a:r>
            <a:endParaRPr lang="en-US" sz="4800" spc="600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3850410" y="4610099"/>
            <a:ext cx="381001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Zorah’s</a:t>
            </a:r>
            <a:r>
              <a:rPr lang="en-US" dirty="0" smtClean="0"/>
              <a:t> favorite things about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Adding is the easiest. EVER.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4800" dirty="0" smtClean="0"/>
              <a:t>							</a:t>
            </a:r>
            <a:r>
              <a:rPr lang="en-US" sz="4800" spc="600" dirty="0" smtClean="0"/>
              <a:t> 100101</a:t>
            </a:r>
          </a:p>
          <a:p>
            <a:pPr>
              <a:buNone/>
            </a:pPr>
            <a:r>
              <a:rPr lang="en-US" sz="4800" spc="600" dirty="0" smtClean="0"/>
              <a:t>							 110110</a:t>
            </a:r>
            <a:endParaRPr lang="en-US" sz="4800" spc="600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4724400"/>
            <a:ext cx="3140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pc="600" dirty="0" smtClean="0"/>
              <a:t>	011011</a:t>
            </a:r>
            <a:endParaRPr lang="en-US" sz="4800" spc="600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3469407" y="4610100"/>
            <a:ext cx="381001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Zorah’s</a:t>
            </a:r>
            <a:r>
              <a:rPr lang="en-US" dirty="0" smtClean="0"/>
              <a:t> favorite things about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Adding is the easiest. EVER.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4800" dirty="0" smtClean="0"/>
              <a:t>							</a:t>
            </a:r>
            <a:r>
              <a:rPr lang="en-US" sz="4800" spc="600" dirty="0" smtClean="0"/>
              <a:t> 100101		</a:t>
            </a:r>
            <a:r>
              <a:rPr lang="en-US" sz="4800" spc="600" dirty="0" smtClean="0">
                <a:solidFill>
                  <a:schemeClr val="bg1">
                    <a:lumMod val="65000"/>
                  </a:schemeClr>
                </a:solidFill>
              </a:rPr>
              <a:t>37</a:t>
            </a:r>
            <a:endParaRPr lang="en-US" sz="4800" spc="600" dirty="0" smtClean="0"/>
          </a:p>
          <a:p>
            <a:pPr>
              <a:buNone/>
            </a:pPr>
            <a:r>
              <a:rPr lang="en-US" sz="4800" spc="600" dirty="0" smtClean="0"/>
              <a:t>							 110110		</a:t>
            </a:r>
            <a:r>
              <a:rPr lang="en-US" sz="4800" spc="600" dirty="0" smtClean="0">
                <a:solidFill>
                  <a:srgbClr val="A6A6A6"/>
                </a:solidFill>
              </a:rPr>
              <a:t>54</a:t>
            </a:r>
            <a:endParaRPr lang="en-US" sz="4800" spc="6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47244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pc="600" dirty="0" smtClean="0"/>
              <a:t>1011011		 </a:t>
            </a:r>
            <a:r>
              <a:rPr lang="en-US" sz="4800" spc="600" dirty="0" smtClean="0">
                <a:solidFill>
                  <a:srgbClr val="A6A6A6"/>
                </a:solidFill>
              </a:rPr>
              <a:t>91</a:t>
            </a:r>
            <a:endParaRPr lang="en-US" sz="4800" spc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Zorah’s</a:t>
            </a:r>
            <a:r>
              <a:rPr lang="en-US" dirty="0" smtClean="0"/>
              <a:t> favorite things about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Dividing by 2 is neat-</a:t>
            </a:r>
            <a:r>
              <a:rPr lang="en-US" sz="4800" dirty="0" err="1" smtClean="0"/>
              <a:t>o</a:t>
            </a:r>
            <a:endParaRPr lang="en-US" sz="48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4800" dirty="0" smtClean="0"/>
              <a:t>							</a:t>
            </a:r>
            <a:r>
              <a:rPr lang="en-US" sz="4800" spc="600" dirty="0" smtClean="0"/>
              <a:t> 101100</a:t>
            </a:r>
          </a:p>
          <a:p>
            <a:pPr algn="ctr">
              <a:buNone/>
            </a:pPr>
            <a:r>
              <a:rPr lang="en-US" sz="4800" spc="600" dirty="0" smtClean="0"/>
              <a:t>44</a:t>
            </a:r>
            <a:endParaRPr lang="en-US" sz="4800" spc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Zorah’s</a:t>
            </a:r>
            <a:r>
              <a:rPr lang="en-US" dirty="0" smtClean="0"/>
              <a:t> favorite things about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Dividing by 2 is neat-</a:t>
            </a:r>
            <a:r>
              <a:rPr lang="en-US" sz="4800" dirty="0" err="1" smtClean="0"/>
              <a:t>o</a:t>
            </a:r>
            <a:endParaRPr lang="en-US" sz="48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4800" dirty="0" smtClean="0"/>
              <a:t>							</a:t>
            </a:r>
            <a:r>
              <a:rPr lang="en-US" sz="4800" spc="600" dirty="0" smtClean="0"/>
              <a:t> 010110</a:t>
            </a:r>
          </a:p>
          <a:p>
            <a:pPr algn="ctr">
              <a:buNone/>
            </a:pPr>
            <a:r>
              <a:rPr lang="en-US" sz="4800" spc="600" dirty="0" smtClean="0"/>
              <a:t>22</a:t>
            </a:r>
            <a:endParaRPr lang="en-US" sz="4800" spc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Zorah’s</a:t>
            </a:r>
            <a:r>
              <a:rPr lang="en-US" dirty="0" smtClean="0"/>
              <a:t> favorite things about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Dividing by 2 is neat-</a:t>
            </a:r>
            <a:r>
              <a:rPr lang="en-US" sz="4800" dirty="0" err="1" smtClean="0"/>
              <a:t>o</a:t>
            </a:r>
            <a:endParaRPr lang="en-US" sz="48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4800" dirty="0" smtClean="0"/>
              <a:t>							</a:t>
            </a:r>
            <a:r>
              <a:rPr lang="en-US" sz="4800" spc="600" dirty="0" smtClean="0"/>
              <a:t> 001011</a:t>
            </a:r>
          </a:p>
          <a:p>
            <a:pPr algn="ctr">
              <a:buNone/>
            </a:pPr>
            <a:r>
              <a:rPr lang="en-US" sz="4800" spc="600" dirty="0" smtClean="0"/>
              <a:t>11</a:t>
            </a:r>
            <a:endParaRPr lang="en-US" sz="4800" spc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Zorah’s</a:t>
            </a:r>
            <a:r>
              <a:rPr lang="en-US" dirty="0" smtClean="0"/>
              <a:t> favorite things about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Dividing by 2 is neat-</a:t>
            </a:r>
            <a:r>
              <a:rPr lang="en-US" sz="4800" dirty="0" err="1" smtClean="0"/>
              <a:t>o</a:t>
            </a:r>
            <a:endParaRPr lang="en-US" sz="4800" dirty="0" smtClean="0"/>
          </a:p>
          <a:p>
            <a:pPr>
              <a:buNone/>
            </a:pPr>
            <a:endParaRPr lang="en-US" sz="1500" dirty="0" smtClean="0"/>
          </a:p>
          <a:p>
            <a:pPr algn="ctr">
              <a:buNone/>
            </a:pPr>
            <a:r>
              <a:rPr lang="en-US" sz="4800" spc="600" dirty="0" smtClean="0"/>
              <a:t>000101.1</a:t>
            </a:r>
          </a:p>
          <a:p>
            <a:pPr algn="ctr">
              <a:buNone/>
            </a:pPr>
            <a:r>
              <a:rPr lang="en-US" sz="4800" spc="600" dirty="0" smtClean="0"/>
              <a:t>5.5</a:t>
            </a:r>
            <a:endParaRPr lang="en-US" sz="4800" spc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Zorah’s</a:t>
            </a:r>
            <a:r>
              <a:rPr lang="en-US" dirty="0" smtClean="0"/>
              <a:t> favorite things about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Dividing by 2 is neat-</a:t>
            </a:r>
            <a:r>
              <a:rPr lang="en-US" sz="4800" dirty="0" err="1" smtClean="0"/>
              <a:t>o</a:t>
            </a:r>
            <a:endParaRPr lang="en-US" sz="4800" dirty="0" smtClean="0"/>
          </a:p>
          <a:p>
            <a:pPr>
              <a:buNone/>
            </a:pPr>
            <a:endParaRPr lang="en-US" sz="1500" dirty="0" smtClean="0"/>
          </a:p>
          <a:p>
            <a:pPr algn="ctr">
              <a:buNone/>
            </a:pPr>
            <a:r>
              <a:rPr lang="en-US" sz="4800" spc="600" dirty="0" smtClean="0"/>
              <a:t>00010.11</a:t>
            </a:r>
          </a:p>
          <a:p>
            <a:pPr algn="ctr">
              <a:buNone/>
            </a:pPr>
            <a:r>
              <a:rPr lang="en-US" sz="4800" spc="600" dirty="0" smtClean="0"/>
              <a:t>2.75</a:t>
            </a:r>
            <a:endParaRPr lang="en-US" sz="4800" spc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Zorah’s</a:t>
            </a:r>
            <a:r>
              <a:rPr lang="en-US" dirty="0" smtClean="0"/>
              <a:t> favorite things about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You can count to, like, a </a:t>
            </a:r>
            <a:r>
              <a:rPr lang="en-US" sz="4800" dirty="0" err="1" smtClean="0"/>
              <a:t>bajillion</a:t>
            </a:r>
            <a:r>
              <a:rPr lang="en-US" sz="4800" dirty="0" smtClean="0"/>
              <a:t> on your fingers in binary.</a:t>
            </a:r>
          </a:p>
          <a:p>
            <a:pPr algn="ctr">
              <a:buNone/>
            </a:pPr>
            <a:endParaRPr lang="en-US" sz="1500" dirty="0" smtClean="0"/>
          </a:p>
          <a:p>
            <a:pPr algn="ctr">
              <a:buNone/>
            </a:pPr>
            <a:r>
              <a:rPr lang="en-US" sz="4800" dirty="0" smtClean="0"/>
              <a:t>Try it. I know you want to.</a:t>
            </a:r>
          </a:p>
          <a:p>
            <a:pPr>
              <a:buNone/>
            </a:pP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“There are 10 types of people in the world: those who understand binary and those who don’t.”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decimal (base 10), we have digits 0-9. In binary, we only have digits 0 and 1.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687054" y="3689684"/>
            <a:ext cx="36094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 smtClean="0"/>
              <a:t>					1</a:t>
            </a:r>
            <a:endParaRPr lang="en-US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decimal (base 10), we have digits 0-9. In binary, we only have digits 0 and 1.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687054" y="3689684"/>
            <a:ext cx="36094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 smtClean="0"/>
              <a:t>				10</a:t>
            </a:r>
            <a:endParaRPr lang="en-US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decimal (base 10), we have digits 0-9. In binary, we only have digits 0 and 1.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687054" y="3689684"/>
            <a:ext cx="36094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 smtClean="0"/>
              <a:t>				11</a:t>
            </a:r>
            <a:endParaRPr lang="en-US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decimal (base 10), we have digits 0-9. In binary, we only have digits 0 and 1.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687054" y="3689684"/>
            <a:ext cx="36094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 smtClean="0"/>
              <a:t>			100</a:t>
            </a:r>
            <a:endParaRPr lang="en-US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decimal (base 10), we have digits 0-9. In binary, we only have digits 0 and 1.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687054" y="3689684"/>
            <a:ext cx="36094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 smtClean="0"/>
              <a:t>			101</a:t>
            </a:r>
            <a:endParaRPr lang="en-US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decimal (base 10), we have digits 0-9. In binary, we only have digits 0 and 1.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687054" y="3689684"/>
            <a:ext cx="36094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 smtClean="0"/>
              <a:t>			110</a:t>
            </a:r>
            <a:endParaRPr lang="en-US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795</Words>
  <Application>Microsoft Macintosh PowerPoint</Application>
  <PresentationFormat>On-screen Show (4:3)</PresentationFormat>
  <Paragraphs>162</Paragraphs>
  <Slides>39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Binary!</vt:lpstr>
      <vt:lpstr>Why do computers use binary?</vt:lpstr>
      <vt:lpstr>Counting</vt:lpstr>
      <vt:lpstr>Counting</vt:lpstr>
      <vt:lpstr>Counting</vt:lpstr>
      <vt:lpstr>Counting</vt:lpstr>
      <vt:lpstr>Counting</vt:lpstr>
      <vt:lpstr>Counting</vt:lpstr>
      <vt:lpstr>Counting</vt:lpstr>
      <vt:lpstr>Counting</vt:lpstr>
      <vt:lpstr>Counting</vt:lpstr>
      <vt:lpstr>Places</vt:lpstr>
      <vt:lpstr>Places</vt:lpstr>
      <vt:lpstr>Places</vt:lpstr>
      <vt:lpstr>Places</vt:lpstr>
      <vt:lpstr>Places</vt:lpstr>
      <vt:lpstr>Places</vt:lpstr>
      <vt:lpstr>Places</vt:lpstr>
      <vt:lpstr>Places</vt:lpstr>
      <vt:lpstr>Translating Binary to Decimal</vt:lpstr>
      <vt:lpstr>Translating Binary to Decimal</vt:lpstr>
      <vt:lpstr>Translating Binary to Decimal</vt:lpstr>
      <vt:lpstr>Translating Binary to Decimal</vt:lpstr>
      <vt:lpstr>Translating Binary to Decimal</vt:lpstr>
      <vt:lpstr>Translating Binary to Decimal</vt:lpstr>
      <vt:lpstr>Zorah’s favorite things about Binary</vt:lpstr>
      <vt:lpstr>Zorah’s favorite things about Binary</vt:lpstr>
      <vt:lpstr>Zorah’s favorite things about Binary</vt:lpstr>
      <vt:lpstr>Zorah’s favorite things about Binary</vt:lpstr>
      <vt:lpstr>Zorah’s favorite things about Binary</vt:lpstr>
      <vt:lpstr>Zorah’s favorite things about Binary</vt:lpstr>
      <vt:lpstr>Zorah’s favorite things about Binary</vt:lpstr>
      <vt:lpstr>Zorah’s favorite things about Binary</vt:lpstr>
      <vt:lpstr>Zorah’s favorite things about Binary</vt:lpstr>
      <vt:lpstr>Zorah’s favorite things about Binary</vt:lpstr>
      <vt:lpstr>Zorah’s favorite things about Binary</vt:lpstr>
      <vt:lpstr>Zorah’s favorite things about Binary</vt:lpstr>
      <vt:lpstr>Zorah’s favorite things about Binary</vt:lpstr>
      <vt:lpstr>Slide 39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Binary!</dc:title>
  <dc:creator>Zorah Fung</dc:creator>
  <cp:lastModifiedBy>Zorah Fung</cp:lastModifiedBy>
  <cp:revision>25</cp:revision>
  <dcterms:created xsi:type="dcterms:W3CDTF">2012-10-06T16:56:58Z</dcterms:created>
  <dcterms:modified xsi:type="dcterms:W3CDTF">2012-10-06T17:00:49Z</dcterms:modified>
</cp:coreProperties>
</file>